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638"/>
    <p:restoredTop sz="94646"/>
  </p:normalViewPr>
  <p:slideViewPr>
    <p:cSldViewPr snapToGrid="0" snapToObjects="1">
      <p:cViewPr varScale="1">
        <p:scale>
          <a:sx n="98" d="100"/>
          <a:sy n="98" d="100"/>
        </p:scale>
        <p:origin x="192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91261-8498-7C42-AF6F-F178F19DC8BB}" type="datetimeFigureOut">
              <a:rPr lang="en-US" smtClean="0"/>
              <a:t>3/22/20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78606-9906-C24A-BD02-044C229AF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32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91261-8498-7C42-AF6F-F178F19DC8BB}" type="datetimeFigureOut">
              <a:rPr lang="en-US" smtClean="0"/>
              <a:t>3/22/20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78606-9906-C24A-BD02-044C229AF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446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91261-8498-7C42-AF6F-F178F19DC8BB}" type="datetimeFigureOut">
              <a:rPr lang="en-US" smtClean="0"/>
              <a:t>3/22/20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78606-9906-C24A-BD02-044C229AF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186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91261-8498-7C42-AF6F-F178F19DC8BB}" type="datetimeFigureOut">
              <a:rPr lang="en-US" smtClean="0"/>
              <a:t>3/22/20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78606-9906-C24A-BD02-044C229AF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432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91261-8498-7C42-AF6F-F178F19DC8BB}" type="datetimeFigureOut">
              <a:rPr lang="en-US" smtClean="0"/>
              <a:t>3/22/20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78606-9906-C24A-BD02-044C229AF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226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91261-8498-7C42-AF6F-F178F19DC8BB}" type="datetimeFigureOut">
              <a:rPr lang="en-US" smtClean="0"/>
              <a:t>3/22/20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78606-9906-C24A-BD02-044C229AF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760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91261-8498-7C42-AF6F-F178F19DC8BB}" type="datetimeFigureOut">
              <a:rPr lang="en-US" smtClean="0"/>
              <a:t>3/22/20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78606-9906-C24A-BD02-044C229AF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836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91261-8498-7C42-AF6F-F178F19DC8BB}" type="datetimeFigureOut">
              <a:rPr lang="en-US" smtClean="0"/>
              <a:t>3/22/20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78606-9906-C24A-BD02-044C229AF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1942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91261-8498-7C42-AF6F-F178F19DC8BB}" type="datetimeFigureOut">
              <a:rPr lang="en-US" smtClean="0"/>
              <a:t>3/22/20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78606-9906-C24A-BD02-044C229AF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868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91261-8498-7C42-AF6F-F178F19DC8BB}" type="datetimeFigureOut">
              <a:rPr lang="en-US" smtClean="0"/>
              <a:t>3/22/20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78606-9906-C24A-BD02-044C229AF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650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91261-8498-7C42-AF6F-F178F19DC8BB}" type="datetimeFigureOut">
              <a:rPr lang="en-US" smtClean="0"/>
              <a:t>3/22/20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78606-9906-C24A-BD02-044C229AF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533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91261-8498-7C42-AF6F-F178F19DC8BB}" type="datetimeFigureOut">
              <a:rPr lang="en-US" smtClean="0"/>
              <a:t>3/22/20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78606-9906-C24A-BD02-044C229AF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10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91261-8498-7C42-AF6F-F178F19DC8BB}" type="datetimeFigureOut">
              <a:rPr lang="en-US" smtClean="0"/>
              <a:t>3/22/20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78606-9906-C24A-BD02-044C229AF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968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91261-8498-7C42-AF6F-F178F19DC8BB}" type="datetimeFigureOut">
              <a:rPr lang="en-US" smtClean="0"/>
              <a:t>3/22/20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78606-9906-C24A-BD02-044C229AF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240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91261-8498-7C42-AF6F-F178F19DC8BB}" type="datetimeFigureOut">
              <a:rPr lang="en-US" smtClean="0"/>
              <a:t>3/22/20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78606-9906-C24A-BD02-044C229AF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635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91261-8498-7C42-AF6F-F178F19DC8BB}" type="datetimeFigureOut">
              <a:rPr lang="en-US" smtClean="0"/>
              <a:t>3/22/20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78606-9906-C24A-BD02-044C229AF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054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57E91261-8498-7C42-AF6F-F178F19DC8BB}" type="datetimeFigureOut">
              <a:rPr lang="en-US" smtClean="0"/>
              <a:t>3/22/20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E7178606-9906-C24A-BD02-044C229AF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71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57E91261-8498-7C42-AF6F-F178F19DC8BB}" type="datetimeFigureOut">
              <a:rPr lang="en-US" smtClean="0"/>
              <a:t>3/22/20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E7178606-9906-C24A-BD02-044C229AF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6729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2F3F0-75E3-9649-A72B-D2A6B5D26D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Writing a review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85BE02-6636-EC40-8020-F99590005B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How to properly critique a show</a:t>
            </a:r>
          </a:p>
        </p:txBody>
      </p:sp>
    </p:spTree>
    <p:extLst>
      <p:ext uri="{BB962C8B-B14F-4D97-AF65-F5344CB8AC3E}">
        <p14:creationId xmlns:p14="http://schemas.microsoft.com/office/powerpoint/2010/main" val="11012451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DD384-879C-3F42-973A-DB8312C01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Seven Paragraph Plan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D4CE9-B128-2041-B807-0BCC576C1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666999"/>
            <a:ext cx="9905998" cy="3328687"/>
          </a:xfrm>
        </p:spPr>
        <p:txBody>
          <a:bodyPr>
            <a:normAutofit/>
          </a:bodyPr>
          <a:lstStyle/>
          <a:p>
            <a:r>
              <a:rPr lang="en-US" dirty="0"/>
              <a:t>Paragraph 2: The Story</a:t>
            </a:r>
          </a:p>
          <a:p>
            <a:pPr lvl="1"/>
            <a:r>
              <a:rPr lang="en-US" dirty="0"/>
              <a:t>What is the plot?</a:t>
            </a:r>
          </a:p>
          <a:p>
            <a:pPr lvl="1"/>
            <a:r>
              <a:rPr lang="en-US" dirty="0"/>
              <a:t>Major characters</a:t>
            </a:r>
          </a:p>
          <a:p>
            <a:r>
              <a:rPr lang="en-US" dirty="0"/>
              <a:t>Paragraph 3: The Overall Production</a:t>
            </a:r>
          </a:p>
          <a:p>
            <a:pPr lvl="1"/>
            <a:r>
              <a:rPr lang="en-US" dirty="0"/>
              <a:t>What anchored the show?</a:t>
            </a:r>
          </a:p>
          <a:p>
            <a:r>
              <a:rPr lang="en-US" dirty="0"/>
              <a:t>Paragraph 4: The Leads</a:t>
            </a:r>
          </a:p>
          <a:p>
            <a:pPr lvl="1"/>
            <a:r>
              <a:rPr lang="en-US" dirty="0"/>
              <a:t>Who are the leads? Character and actor names</a:t>
            </a:r>
          </a:p>
          <a:p>
            <a:pPr lvl="1"/>
            <a:r>
              <a:rPr lang="en-US" dirty="0"/>
              <a:t>Stay positive in this section</a:t>
            </a:r>
          </a:p>
        </p:txBody>
      </p:sp>
    </p:spTree>
    <p:extLst>
      <p:ext uri="{BB962C8B-B14F-4D97-AF65-F5344CB8AC3E}">
        <p14:creationId xmlns:p14="http://schemas.microsoft.com/office/powerpoint/2010/main" val="267332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5CEFD-FEBB-174D-8054-302A2DAF9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Seven Paragraph Plan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6BE38-B676-3E4C-AE9F-128546FA6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706188"/>
            <a:ext cx="9905998" cy="3340262"/>
          </a:xfrm>
        </p:spPr>
        <p:txBody>
          <a:bodyPr>
            <a:normAutofit/>
          </a:bodyPr>
          <a:lstStyle/>
          <a:p>
            <a:r>
              <a:rPr lang="en-US" dirty="0"/>
              <a:t>Paragraph 5: The Supporting Characters &amp; Ensemble</a:t>
            </a:r>
          </a:p>
          <a:p>
            <a:pPr lvl="1"/>
            <a:r>
              <a:rPr lang="en-US" dirty="0"/>
              <a:t>Any supporting, featured, or ensemble characters/actors worth noting in your review?</a:t>
            </a:r>
          </a:p>
          <a:p>
            <a:r>
              <a:rPr lang="en-US" dirty="0"/>
              <a:t>Paragraph 6: Tech</a:t>
            </a:r>
          </a:p>
          <a:p>
            <a:pPr lvl="1"/>
            <a:r>
              <a:rPr lang="en-US" dirty="0"/>
              <a:t>Any technical elements that stood out in a positive way?</a:t>
            </a:r>
          </a:p>
          <a:p>
            <a:r>
              <a:rPr lang="en-US" dirty="0"/>
              <a:t>Paragraph 7: Closer</a:t>
            </a:r>
          </a:p>
          <a:p>
            <a:pPr lvl="1"/>
            <a:r>
              <a:rPr lang="en-US" dirty="0"/>
              <a:t>Use creativity in writing your closer; puns and punch lines are acceptable here</a:t>
            </a:r>
          </a:p>
          <a:p>
            <a:pPr lvl="1"/>
            <a:r>
              <a:rPr lang="en-US" dirty="0"/>
              <a:t>Try to end on a positive note/comment</a:t>
            </a:r>
          </a:p>
        </p:txBody>
      </p:sp>
    </p:spTree>
    <p:extLst>
      <p:ext uri="{BB962C8B-B14F-4D97-AF65-F5344CB8AC3E}">
        <p14:creationId xmlns:p14="http://schemas.microsoft.com/office/powerpoint/2010/main" val="44115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A7711-6774-F54A-9445-9EFC1FACB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tips to writing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D220D-19CD-B145-B4D7-9A3AF8619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Spell all names correctly!</a:t>
            </a:r>
          </a:p>
          <a:p>
            <a:pPr lvl="1"/>
            <a:r>
              <a:rPr lang="en-US" dirty="0"/>
              <a:t>Characters</a:t>
            </a:r>
          </a:p>
          <a:p>
            <a:pPr lvl="1"/>
            <a:r>
              <a:rPr lang="en-US" dirty="0"/>
              <a:t>Actors</a:t>
            </a:r>
          </a:p>
          <a:p>
            <a:pPr lvl="1"/>
            <a:r>
              <a:rPr lang="en-US" dirty="0"/>
              <a:t>Theater/Location</a:t>
            </a:r>
          </a:p>
          <a:p>
            <a:r>
              <a:rPr lang="en-US" dirty="0"/>
              <a:t>Use rich nouns, verbs, adjectives, and adverbs in your writing</a:t>
            </a:r>
          </a:p>
          <a:p>
            <a:r>
              <a:rPr lang="en-US" dirty="0"/>
              <a:t>Do not comment on the audience and their feelings/reactions! You do not speak for everyone, just yourself!</a:t>
            </a:r>
          </a:p>
          <a:p>
            <a:r>
              <a:rPr lang="en-US" dirty="0"/>
              <a:t>Have fun with writing your review!</a:t>
            </a:r>
          </a:p>
        </p:txBody>
      </p:sp>
    </p:spTree>
    <p:extLst>
      <p:ext uri="{BB962C8B-B14F-4D97-AF65-F5344CB8AC3E}">
        <p14:creationId xmlns:p14="http://schemas.microsoft.com/office/powerpoint/2010/main" val="357151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47408-3462-7F45-A3BA-5232156D9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for review writing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4F7CB-05AA-2F4A-B0A1-2839A26456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1. Write a one-sentence description of your overall commentary of the show.</a:t>
            </a:r>
          </a:p>
          <a:p>
            <a:pPr lvl="1"/>
            <a:r>
              <a:rPr lang="en-US" dirty="0"/>
              <a:t>This should be your final sentence in the review</a:t>
            </a:r>
          </a:p>
          <a:p>
            <a:pPr lvl="1"/>
            <a:r>
              <a:rPr lang="en-US" dirty="0"/>
              <a:t>This helps guide your writing</a:t>
            </a:r>
          </a:p>
          <a:p>
            <a:r>
              <a:rPr lang="en-US" dirty="0"/>
              <a:t>2. Write a strong opening sentence that will command the reader’s attention.</a:t>
            </a:r>
          </a:p>
          <a:p>
            <a:r>
              <a:rPr lang="en-US" dirty="0"/>
              <a:t>3. Write your intro and conclusion paragraphs.</a:t>
            </a:r>
          </a:p>
          <a:p>
            <a:pPr lvl="1"/>
            <a:r>
              <a:rPr lang="en-US" dirty="0"/>
              <a:t>No longer than 3 long sentences or 4 short sentences</a:t>
            </a:r>
          </a:p>
          <a:p>
            <a:r>
              <a:rPr lang="en-US" dirty="0"/>
              <a:t>4. Follow the seven paragraph plan for your review.</a:t>
            </a:r>
          </a:p>
        </p:txBody>
      </p:sp>
    </p:spTree>
    <p:extLst>
      <p:ext uri="{BB962C8B-B14F-4D97-AF65-F5344CB8AC3E}">
        <p14:creationId xmlns:p14="http://schemas.microsoft.com/office/powerpoint/2010/main" val="15139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EB7EA-E3D8-CD4C-906A-D92BA88EB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for review writing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4787B1-1EC3-314B-8877-08E9C02AB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666999"/>
            <a:ext cx="9905998" cy="3848101"/>
          </a:xfrm>
        </p:spPr>
        <p:txBody>
          <a:bodyPr>
            <a:normAutofit/>
          </a:bodyPr>
          <a:lstStyle/>
          <a:p>
            <a:r>
              <a:rPr lang="en-US" dirty="0"/>
              <a:t>5. Create a solid topic sentence for each paragraph.</a:t>
            </a:r>
          </a:p>
          <a:p>
            <a:pPr lvl="1"/>
            <a:r>
              <a:rPr lang="en-US" dirty="0"/>
              <a:t>Paragraphs should be limited to four quality sentences</a:t>
            </a:r>
          </a:p>
          <a:p>
            <a:r>
              <a:rPr lang="en-US" dirty="0"/>
              <a:t>6. Use present tense!</a:t>
            </a:r>
          </a:p>
          <a:p>
            <a:r>
              <a:rPr lang="en-US" dirty="0"/>
              <a:t>7. Never use first person in the review!</a:t>
            </a:r>
          </a:p>
          <a:p>
            <a:pPr lvl="1"/>
            <a:r>
              <a:rPr lang="en-US" dirty="0"/>
              <a:t>Never use I, me, your name, us, this critic, etc.</a:t>
            </a:r>
          </a:p>
          <a:p>
            <a:r>
              <a:rPr lang="en-US" dirty="0"/>
              <a:t>8. Avoid words that declare praise (commendable, praiseworthy) or criticism (unfortunate, detracted, marred, plagued).</a:t>
            </a:r>
          </a:p>
          <a:p>
            <a:pPr lvl="1"/>
            <a:r>
              <a:rPr lang="en-US" dirty="0"/>
              <a:t>Instead, be very specific about what was good and what was an issue</a:t>
            </a:r>
          </a:p>
        </p:txBody>
      </p:sp>
    </p:spTree>
    <p:extLst>
      <p:ext uri="{BB962C8B-B14F-4D97-AF65-F5344CB8AC3E}">
        <p14:creationId xmlns:p14="http://schemas.microsoft.com/office/powerpoint/2010/main" val="138881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D5973-55F8-654E-B910-A4C7EFC73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for review writing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9E4B3-62CC-D94F-82A6-DF6F2E6A3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666999"/>
            <a:ext cx="9905998" cy="358140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9. Never use double-negatives!!!</a:t>
            </a:r>
          </a:p>
          <a:p>
            <a:pPr lvl="1"/>
            <a:r>
              <a:rPr lang="en-US" dirty="0"/>
              <a:t>Also avoid stating phrases like “…did not disappoint.” and use phrases like “…it was delightful.”</a:t>
            </a:r>
          </a:p>
          <a:p>
            <a:r>
              <a:rPr lang="en-US" dirty="0"/>
              <a:t>10. Be original and specific in your descriptions and avoid using clichés.</a:t>
            </a:r>
          </a:p>
          <a:p>
            <a:pPr lvl="1"/>
            <a:r>
              <a:rPr lang="en-US" dirty="0"/>
              <a:t>Example: “Stole the show…”, “…brought the house down…”, “had great chemistry”</a:t>
            </a:r>
          </a:p>
          <a:p>
            <a:r>
              <a:rPr lang="en-US" dirty="0"/>
              <a:t>11. Use spell-check and grammar-check, AND double and triple check your writing yourself!</a:t>
            </a:r>
          </a:p>
          <a:p>
            <a:r>
              <a:rPr lang="en-US" dirty="0"/>
              <a:t>12. Make sure your review is news and print worthy! Use good writing skills!</a:t>
            </a:r>
          </a:p>
          <a:p>
            <a:pPr lvl="1"/>
            <a:r>
              <a:rPr lang="en-US" dirty="0"/>
              <a:t>Don’t indent paragraphs</a:t>
            </a:r>
          </a:p>
          <a:p>
            <a:pPr lvl="1"/>
            <a:r>
              <a:rPr lang="en-US" dirty="0"/>
              <a:t>Put a space between paragraphs</a:t>
            </a:r>
          </a:p>
        </p:txBody>
      </p:sp>
    </p:spTree>
    <p:extLst>
      <p:ext uri="{BB962C8B-B14F-4D97-AF65-F5344CB8AC3E}">
        <p14:creationId xmlns:p14="http://schemas.microsoft.com/office/powerpoint/2010/main" val="1571582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17EDD-C0DC-BE47-9C9F-3CB00AF94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writing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C7A25-7392-2140-B77E-DADB8BC51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666999"/>
            <a:ext cx="9905998" cy="3581401"/>
          </a:xfrm>
        </p:spPr>
        <p:txBody>
          <a:bodyPr/>
          <a:lstStyle/>
          <a:p>
            <a:r>
              <a:rPr lang="en-US" dirty="0"/>
              <a:t>1. Know how to use a computer/keyboard</a:t>
            </a:r>
          </a:p>
          <a:p>
            <a:r>
              <a:rPr lang="en-US" dirty="0"/>
              <a:t>2. Be comfortable when writing! Comfort helps the brain flow freely</a:t>
            </a:r>
          </a:p>
          <a:p>
            <a:r>
              <a:rPr lang="en-US" dirty="0"/>
              <a:t>3. Focus when you write!</a:t>
            </a:r>
          </a:p>
          <a:p>
            <a:r>
              <a:rPr lang="en-US" dirty="0"/>
              <a:t>4. Outline your writing! Organization helps with time management</a:t>
            </a:r>
          </a:p>
          <a:p>
            <a:r>
              <a:rPr lang="en-US" dirty="0"/>
              <a:t>5. Write your first and last paragraphs first then fill in the middle</a:t>
            </a:r>
          </a:p>
          <a:p>
            <a:r>
              <a:rPr lang="en-US" dirty="0"/>
              <a:t>6. Edit your own work and take the suggestions of others</a:t>
            </a:r>
          </a:p>
          <a:p>
            <a:r>
              <a:rPr lang="en-US" dirty="0"/>
              <a:t>7. Read your writing out loud and listen if it sounds good aloud</a:t>
            </a:r>
          </a:p>
        </p:txBody>
      </p:sp>
    </p:spTree>
    <p:extLst>
      <p:ext uri="{BB962C8B-B14F-4D97-AF65-F5344CB8AC3E}">
        <p14:creationId xmlns:p14="http://schemas.microsoft.com/office/powerpoint/2010/main" val="184786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8AA37-DDE8-FE41-BC9D-EAA47EC75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writing tips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C4A2B-4949-7B47-A706-33A01055E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666999"/>
            <a:ext cx="9905998" cy="3581401"/>
          </a:xfrm>
        </p:spPr>
        <p:txBody>
          <a:bodyPr>
            <a:normAutofit fontScale="92500"/>
          </a:bodyPr>
          <a:lstStyle/>
          <a:p>
            <a:r>
              <a:rPr lang="en-US" dirty="0"/>
              <a:t>8. Eliminate fluff and redundancy when your re-read your writing.</a:t>
            </a:r>
          </a:p>
          <a:p>
            <a:r>
              <a:rPr lang="en-US" dirty="0"/>
              <a:t>9. Focus on the nouns and verbs before you focus on adjectives and adverbs</a:t>
            </a:r>
          </a:p>
          <a:p>
            <a:r>
              <a:rPr lang="en-US" dirty="0"/>
              <a:t>10. Find a fun mix between short and blunt words with the longer more ornate words</a:t>
            </a:r>
          </a:p>
          <a:p>
            <a:r>
              <a:rPr lang="en-US" dirty="0"/>
              <a:t>11. Keep sentences clear and not convoluted.</a:t>
            </a:r>
          </a:p>
          <a:p>
            <a:r>
              <a:rPr lang="en-US" dirty="0"/>
              <a:t>12. Help keep your sentence count to a minimum by using linking verbs and conjunctions</a:t>
            </a:r>
          </a:p>
          <a:p>
            <a:r>
              <a:rPr lang="en-US" dirty="0"/>
              <a:t>13. Find and use flavorful words instead of the boring day to day words</a:t>
            </a:r>
          </a:p>
          <a:p>
            <a:r>
              <a:rPr lang="en-US" dirty="0"/>
              <a:t>14. Use spell-check and grammar-check, but make sure you review spelling and grammar yourself, too!</a:t>
            </a:r>
          </a:p>
        </p:txBody>
      </p:sp>
    </p:spTree>
    <p:extLst>
      <p:ext uri="{BB962C8B-B14F-4D97-AF65-F5344CB8AC3E}">
        <p14:creationId xmlns:p14="http://schemas.microsoft.com/office/powerpoint/2010/main" val="28648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54048-9856-C945-AB9D-F06BF0889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writing tips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685F8-27B5-E944-B34F-B0967BBD01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15. Use punctuation smartly! Combine sentences and use proper punctuations throughout your review</a:t>
            </a:r>
          </a:p>
          <a:p>
            <a:r>
              <a:rPr lang="en-US" dirty="0"/>
              <a:t>16. Make sure your writing looks professional</a:t>
            </a:r>
          </a:p>
          <a:p>
            <a:r>
              <a:rPr lang="en-US" dirty="0"/>
              <a:t>17. Work on creating different levels and dimensions by expanding your writing voice</a:t>
            </a:r>
          </a:p>
          <a:p>
            <a:r>
              <a:rPr lang="en-US" dirty="0"/>
              <a:t>18. Be adaptable in your writing style. Don’t lock yourself into one style/format</a:t>
            </a:r>
          </a:p>
          <a:p>
            <a:r>
              <a:rPr lang="en-US" dirty="0"/>
              <a:t>19. Develop your own style of writing and voice</a:t>
            </a:r>
          </a:p>
        </p:txBody>
      </p:sp>
    </p:spTree>
    <p:extLst>
      <p:ext uri="{BB962C8B-B14F-4D97-AF65-F5344CB8AC3E}">
        <p14:creationId xmlns:p14="http://schemas.microsoft.com/office/powerpoint/2010/main" val="12156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EF26D-7C8F-6C4F-8445-B3E3B6C60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writing tips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857DFF-2C1C-0E4B-B590-EF5222A384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20. Get a “free lance” attitude! Get that “job” from who you are submitting your writing to for review or publication.</a:t>
            </a:r>
          </a:p>
          <a:p>
            <a:r>
              <a:rPr lang="en-US" dirty="0"/>
              <a:t>21. Take creative chances! These pay off more than not!</a:t>
            </a:r>
          </a:p>
          <a:p>
            <a:r>
              <a:rPr lang="en-US" dirty="0"/>
              <a:t>22. Improve your spoken conversational style! This will directly effect your voice in your writing.</a:t>
            </a:r>
          </a:p>
          <a:p>
            <a:r>
              <a:rPr lang="en-US" dirty="0"/>
              <a:t>23. Find ways to make writing fun and purposeful! Write about the things you feel strongly about!</a:t>
            </a:r>
          </a:p>
        </p:txBody>
      </p:sp>
    </p:spTree>
    <p:extLst>
      <p:ext uri="{BB962C8B-B14F-4D97-AF65-F5344CB8AC3E}">
        <p14:creationId xmlns:p14="http://schemas.microsoft.com/office/powerpoint/2010/main" val="242771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6DB49-0F3B-7D41-9848-B7DE6D02C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Seven Paragraph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690443-3263-A745-A45D-C73E54E34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666999"/>
            <a:ext cx="9905998" cy="3876676"/>
          </a:xfrm>
        </p:spPr>
        <p:txBody>
          <a:bodyPr>
            <a:normAutofit/>
          </a:bodyPr>
          <a:lstStyle/>
          <a:p>
            <a:r>
              <a:rPr lang="en-US" dirty="0"/>
              <a:t>Paragraph 1: Lead</a:t>
            </a:r>
          </a:p>
          <a:p>
            <a:pPr lvl="1"/>
            <a:r>
              <a:rPr lang="en-US" dirty="0"/>
              <a:t>2 Types of Leads</a:t>
            </a:r>
          </a:p>
          <a:p>
            <a:pPr lvl="2"/>
            <a:r>
              <a:rPr lang="en-US" dirty="0"/>
              <a:t>One: The Zinger.</a:t>
            </a:r>
          </a:p>
          <a:p>
            <a:pPr lvl="3"/>
            <a:r>
              <a:rPr lang="en-US" dirty="0"/>
              <a:t>Catchy 1 sentence to grab the reader’s attention about the production itself</a:t>
            </a:r>
          </a:p>
          <a:p>
            <a:pPr lvl="3"/>
            <a:r>
              <a:rPr lang="en-US" dirty="0"/>
              <a:t>Pro: Lots of room for creativity</a:t>
            </a:r>
          </a:p>
          <a:p>
            <a:pPr lvl="3"/>
            <a:r>
              <a:rPr lang="en-US" dirty="0"/>
              <a:t>Cons: Needs to be extremely clear and concise</a:t>
            </a:r>
          </a:p>
          <a:p>
            <a:pPr lvl="2"/>
            <a:r>
              <a:rPr lang="en-US" dirty="0"/>
              <a:t>Two: The Dramatic Describer</a:t>
            </a:r>
          </a:p>
          <a:p>
            <a:pPr lvl="3"/>
            <a:r>
              <a:rPr lang="en-US" dirty="0"/>
              <a:t>Describe an opening scene that is intense</a:t>
            </a:r>
          </a:p>
          <a:p>
            <a:pPr lvl="3"/>
            <a:r>
              <a:rPr lang="en-US" dirty="0"/>
              <a:t>Works better for more dramatic pieces</a:t>
            </a:r>
          </a:p>
        </p:txBody>
      </p:sp>
    </p:spTree>
    <p:extLst>
      <p:ext uri="{BB962C8B-B14F-4D97-AF65-F5344CB8AC3E}">
        <p14:creationId xmlns:p14="http://schemas.microsoft.com/office/powerpoint/2010/main" val="79815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{6A7F2A78-0E27-DA49-8CC4-413943D49F26}tf10001063</Template>
  <TotalTime>264</TotalTime>
  <Words>857</Words>
  <Application>Microsoft Macintosh PowerPoint</Application>
  <PresentationFormat>Widescreen</PresentationFormat>
  <Paragraphs>89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Century Gothic</vt:lpstr>
      <vt:lpstr>Mesh</vt:lpstr>
      <vt:lpstr>Writing a review</vt:lpstr>
      <vt:lpstr>Tips for review writing</vt:lpstr>
      <vt:lpstr>Tips for review writing cont’d</vt:lpstr>
      <vt:lpstr>Tips for review writing cont’d</vt:lpstr>
      <vt:lpstr>General writing tips</vt:lpstr>
      <vt:lpstr>General writing tips Cont’d</vt:lpstr>
      <vt:lpstr>General writing tips Cont’d</vt:lpstr>
      <vt:lpstr>General writing tips Cont’d</vt:lpstr>
      <vt:lpstr>Seven Paragraph Plan</vt:lpstr>
      <vt:lpstr>Seven Paragraph Plan Cont’d</vt:lpstr>
      <vt:lpstr>Seven Paragraph Plan Cont’d</vt:lpstr>
      <vt:lpstr>Final tips to writing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 a review</dc:title>
  <dc:creator>Matthew Ashpaugh</dc:creator>
  <cp:lastModifiedBy>Matthew Ashpaugh</cp:lastModifiedBy>
  <cp:revision>11</cp:revision>
  <dcterms:created xsi:type="dcterms:W3CDTF">2019-05-09T13:30:27Z</dcterms:created>
  <dcterms:modified xsi:type="dcterms:W3CDTF">2020-03-23T02:23:53Z</dcterms:modified>
</cp:coreProperties>
</file>