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6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500"/>
    <a:srgbClr val="BEB100"/>
    <a:srgbClr val="FF5CE7"/>
    <a:srgbClr val="FFAEFF"/>
    <a:srgbClr val="A0B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7"/>
    <p:restoredTop sz="94677"/>
  </p:normalViewPr>
  <p:slideViewPr>
    <p:cSldViewPr snapToGrid="0">
      <p:cViewPr varScale="1">
        <p:scale>
          <a:sx n="101" d="100"/>
          <a:sy n="101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E624-C287-716D-7072-E96F6038D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18C40-07D8-C0DE-867C-602EB69CE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DCC00-D55E-3734-5EA4-B21BABD7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BAD-0B80-8146-AD5D-05EFEE7715B0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68A01-08CA-7314-623F-D0D117FC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38128-382C-7794-6A2E-3BD88FF0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C768-BCAA-D746-9233-BF25F726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0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BFF3-6B48-D17F-BE98-1AAD0B73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88DBE-DAA7-2684-EDEF-F454BE466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4E00C-4C2A-1471-2E06-10042B14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BAD-0B80-8146-AD5D-05EFEE7715B0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011FC-23B3-E5EC-17AB-56164D5E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2141-66E6-09D5-3A68-9D62A823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C768-BCAA-D746-9233-BF25F726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2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F0244-4F7B-27D1-FC2F-1BD401FBA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151D6-2285-4FFC-1E54-ACB44A23F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0451B-F6C6-B78F-CB35-A2F113FD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BAD-0B80-8146-AD5D-05EFEE7715B0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0F9D3-AF3E-254C-F3EB-7D12D77B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1C87F-74E2-EF00-5C29-5B2CAA32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C768-BCAA-D746-9233-BF25F726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9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4D8D-A155-2965-F56A-F187F522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6DD3E-C9C9-0B86-A64D-0505BC1D7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26A0-AF89-9236-0BC7-128B2810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BAD-0B80-8146-AD5D-05EFEE7715B0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647A7-398B-B188-EA1C-2950418D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03F3D-C6EC-ABB7-6F46-53EA69BA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C768-BCAA-D746-9233-BF25F726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8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2797-6623-E305-A401-6958CB11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A4AF7-34DB-F75C-2049-81B10FBD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FDEF5-8654-A663-0443-F7CB76BF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BAD-0B80-8146-AD5D-05EFEE7715B0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7E5E7-A924-E3AA-42AE-96D181DD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2A779-7A95-3FDF-68B3-8B99390B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C768-BCAA-D746-9233-BF25F726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3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2387-9225-2425-2742-A75B7643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93476-D231-5CBA-F347-9CCD7C9E5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EA6E3-3113-26FA-6EBA-B0D61069E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72B68-C28C-C253-CC65-0C7DBED0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BAD-0B80-8146-AD5D-05EFEE7715B0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F5F35-40D8-9999-B9A7-784F6EE5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B82FA-8B0A-06B4-9DAF-9577C70C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C768-BCAA-D746-9233-BF25F726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8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7612-AD0B-D676-4281-CECFE482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870B0-6D47-6458-3311-C4D47D0FC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EB7E8-D8BA-AEEF-3DC8-3913B8873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DE4136-0F24-1B31-8E1C-41438CAC2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E0462-B50E-E895-8588-D55471354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9725D-809A-4313-9E29-1BA62D24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BAD-0B80-8146-AD5D-05EFEE7715B0}" type="datetimeFigureOut">
              <a:rPr lang="en-US" smtClean="0"/>
              <a:t>2/13/24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46892-53B6-B3EB-69D7-5515CF9D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D7788-1B39-DDA4-26D9-CBA1540A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C768-BCAA-D746-9233-BF25F726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3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8491-F09B-8979-26E7-76B56678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D184D-FB46-F160-FEC8-E335318F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BAD-0B80-8146-AD5D-05EFEE7715B0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328F-F087-83B9-2F53-1601B996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2FBB1-F5D3-637F-5622-A6C286AC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C768-BCAA-D746-9233-BF25F726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F48C7-C20A-B50C-13A2-1E7BCE12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BAD-0B80-8146-AD5D-05EFEE7715B0}" type="datetimeFigureOut">
              <a:rPr lang="en-US" smtClean="0"/>
              <a:t>2/13/24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89927-49CF-AA2A-CF52-0EFE9CAC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E6460-7C87-9DA2-4A38-E2291E66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C768-BCAA-D746-9233-BF25F726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7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F1E1-B4A5-3D9F-C3A5-C19EBA7F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30E71-1DA7-548B-988D-99B433FDA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10BD4-EEEE-E043-75CC-BF37DF8A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548FC-9398-13CC-7B13-E645B8C6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BAD-0B80-8146-AD5D-05EFEE7715B0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D0684-2486-8873-A5CE-EBFFC9B9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55CF8-89C7-BFA2-B2A9-8BAEA72E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C768-BCAA-D746-9233-BF25F726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2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E187-CC61-41C7-5F3F-746FC512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572AE-A8CA-7086-FF2B-B9EED4FA9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808CD-B759-7231-20C9-2A7A01010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8CD60-B450-E1A5-BCC3-5A4AC92D5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0BAD-0B80-8146-AD5D-05EFEE7715B0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86AB-0BFD-6A6B-2556-34777A51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2AC26-2BE0-B0E8-E35D-918A8532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C768-BCAA-D746-9233-BF25F726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40025-1BD4-8231-F980-C9CB93F7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1D25E-388D-AA8E-305D-34BEBCF0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F7598-ACC9-ED99-24D5-0F994D6F0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40BAD-0B80-8146-AD5D-05EFEE7715B0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843B5-53B7-B161-A557-36C448317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EDBD8-3FE9-4C0D-1FC2-D30344CF1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CC768-BCAA-D746-9233-BF25F726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8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5D9E-8B6D-9726-3CCF-6F83BC9A0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2359-7540-F9E1-A427-7616E044E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Tenth TFAC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6D37C-4B69-95AF-83E1-CB823C2CE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2009-2010</a:t>
            </a:r>
          </a:p>
          <a:p>
            <a:r>
              <a:rPr lang="en-US" dirty="0"/>
              <a:t>Produced &amp; Directed by, Stephanie </a:t>
            </a:r>
            <a:r>
              <a:rPr lang="en-US" dirty="0" err="1"/>
              <a:t>Siers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0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9110-0514-BE49-946B-EF97CF7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385BAA24-B5FC-04F5-31BC-48BC7E873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4120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12DA-39A1-82FC-BF1F-771CDC4B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itting in a chair reading a book&#10;&#10;Description automatically generated">
            <a:extLst>
              <a:ext uri="{FF2B5EF4-FFF2-40B4-BE49-F238E27FC236}">
                <a16:creationId xmlns:a16="http://schemas.microsoft.com/office/drawing/2014/main" id="{D62742F2-0830-4DA7-2185-7191B8E85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613" y="0"/>
            <a:ext cx="9130774" cy="6848081"/>
          </a:xfrm>
        </p:spPr>
      </p:pic>
    </p:spTree>
    <p:extLst>
      <p:ext uri="{BB962C8B-B14F-4D97-AF65-F5344CB8AC3E}">
        <p14:creationId xmlns:p14="http://schemas.microsoft.com/office/powerpoint/2010/main" val="344028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A12F5-1E5B-F23B-3ADD-D0AABD3B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itting in a chair&#10;&#10;Description automatically generated">
            <a:extLst>
              <a:ext uri="{FF2B5EF4-FFF2-40B4-BE49-F238E27FC236}">
                <a16:creationId xmlns:a16="http://schemas.microsoft.com/office/drawing/2014/main" id="{2CF97FD1-1523-CD40-0029-C70A399B3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708" y="14287"/>
            <a:ext cx="9154584" cy="6865938"/>
          </a:xfrm>
        </p:spPr>
      </p:pic>
    </p:spTree>
    <p:extLst>
      <p:ext uri="{BB962C8B-B14F-4D97-AF65-F5344CB8AC3E}">
        <p14:creationId xmlns:p14="http://schemas.microsoft.com/office/powerpoint/2010/main" val="129384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9F0A-4948-F8CD-45B5-F7CFCB51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talking to a person&#10;&#10;Description automatically generated">
            <a:extLst>
              <a:ext uri="{FF2B5EF4-FFF2-40B4-BE49-F238E27FC236}">
                <a16:creationId xmlns:a16="http://schemas.microsoft.com/office/drawing/2014/main" id="{78E8908E-9370-36ED-8FC8-2B05A16A1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627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C0323-1BB3-F632-ED15-9C42B29E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366009DD-DC62-B511-AD51-F5C7C9167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4990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6BE-648D-A12A-9B96-403144ED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42FD66D-D259-94DC-F768-D01F532CB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6628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38A4-94B9-689E-0A37-CD500586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itting on a couch&#10;&#10;Description automatically generated">
            <a:extLst>
              <a:ext uri="{FF2B5EF4-FFF2-40B4-BE49-F238E27FC236}">
                <a16:creationId xmlns:a16="http://schemas.microsoft.com/office/drawing/2014/main" id="{570FE074-3A24-3FE3-211D-7EBE17960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50" y="0"/>
            <a:ext cx="5143499" cy="6857999"/>
          </a:xfrm>
        </p:spPr>
      </p:pic>
    </p:spTree>
    <p:extLst>
      <p:ext uri="{BB962C8B-B14F-4D97-AF65-F5344CB8AC3E}">
        <p14:creationId xmlns:p14="http://schemas.microsoft.com/office/powerpoint/2010/main" val="24156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35E4-5E5B-67D4-7990-16FBF0D0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next to a person&#10;&#10;Description automatically generated">
            <a:extLst>
              <a:ext uri="{FF2B5EF4-FFF2-40B4-BE49-F238E27FC236}">
                <a16:creationId xmlns:a16="http://schemas.microsoft.com/office/drawing/2014/main" id="{7A6C7801-F6D6-83D7-0A7F-D9B37094A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50" y="-1"/>
            <a:ext cx="5143500" cy="6858001"/>
          </a:xfrm>
        </p:spPr>
      </p:pic>
    </p:spTree>
    <p:extLst>
      <p:ext uri="{BB962C8B-B14F-4D97-AF65-F5344CB8AC3E}">
        <p14:creationId xmlns:p14="http://schemas.microsoft.com/office/powerpoint/2010/main" val="252288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C207-CFC5-EE09-3DFA-F60AC666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next to a person&#10;&#10;Description automatically generated">
            <a:extLst>
              <a:ext uri="{FF2B5EF4-FFF2-40B4-BE49-F238E27FC236}">
                <a16:creationId xmlns:a16="http://schemas.microsoft.com/office/drawing/2014/main" id="{3F645CD0-0EDF-9D46-1F18-A25848B03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50" y="-1"/>
            <a:ext cx="5143500" cy="6858001"/>
          </a:xfrm>
        </p:spPr>
      </p:pic>
    </p:spTree>
    <p:extLst>
      <p:ext uri="{BB962C8B-B14F-4D97-AF65-F5344CB8AC3E}">
        <p14:creationId xmlns:p14="http://schemas.microsoft.com/office/powerpoint/2010/main" val="109369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32E8-B974-7486-2A0C-B0FB4C33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itting on a chair&#10;&#10;Description automatically generated">
            <a:extLst>
              <a:ext uri="{FF2B5EF4-FFF2-40B4-BE49-F238E27FC236}">
                <a16:creationId xmlns:a16="http://schemas.microsoft.com/office/drawing/2014/main" id="{1558EF70-CFB7-2CAD-2D33-A4D142767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7106" y="-19052"/>
            <a:ext cx="5157788" cy="6877052"/>
          </a:xfrm>
        </p:spPr>
      </p:pic>
    </p:spTree>
    <p:extLst>
      <p:ext uri="{BB962C8B-B14F-4D97-AF65-F5344CB8AC3E}">
        <p14:creationId xmlns:p14="http://schemas.microsoft.com/office/powerpoint/2010/main" val="326388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E79B-01F3-17DF-E259-EB952787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with a hair spray&#10;&#10;Description automatically generated">
            <a:extLst>
              <a:ext uri="{FF2B5EF4-FFF2-40B4-BE49-F238E27FC236}">
                <a16:creationId xmlns:a16="http://schemas.microsoft.com/office/drawing/2014/main" id="{6215897E-EBF1-5E4A-1AAA-B80E50665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35718"/>
            <a:ext cx="9048750" cy="6786563"/>
          </a:xfrm>
        </p:spPr>
      </p:pic>
    </p:spTree>
    <p:extLst>
      <p:ext uri="{BB962C8B-B14F-4D97-AF65-F5344CB8AC3E}">
        <p14:creationId xmlns:p14="http://schemas.microsoft.com/office/powerpoint/2010/main" val="87446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1B53-FD9C-455A-37C8-933AF9EE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kneeling in a chair&#10;&#10;Description automatically generated">
            <a:extLst>
              <a:ext uri="{FF2B5EF4-FFF2-40B4-BE49-F238E27FC236}">
                <a16:creationId xmlns:a16="http://schemas.microsoft.com/office/drawing/2014/main" id="{EFED3249-4B53-B9B4-000A-FAFC3A904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5858" y="0"/>
            <a:ext cx="5120283" cy="6827044"/>
          </a:xfrm>
        </p:spPr>
      </p:pic>
    </p:spTree>
    <p:extLst>
      <p:ext uri="{BB962C8B-B14F-4D97-AF65-F5344CB8AC3E}">
        <p14:creationId xmlns:p14="http://schemas.microsoft.com/office/powerpoint/2010/main" val="82623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556C-1CDC-DD80-05C6-F1183CA3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kneeling down with her head in her hands&#10;&#10;Description automatically generated">
            <a:extLst>
              <a:ext uri="{FF2B5EF4-FFF2-40B4-BE49-F238E27FC236}">
                <a16:creationId xmlns:a16="http://schemas.microsoft.com/office/drawing/2014/main" id="{40006C85-BBDC-3039-F492-712FFD9B3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142" y="0"/>
            <a:ext cx="5141715" cy="6855620"/>
          </a:xfrm>
        </p:spPr>
      </p:pic>
    </p:spTree>
    <p:extLst>
      <p:ext uri="{BB962C8B-B14F-4D97-AF65-F5344CB8AC3E}">
        <p14:creationId xmlns:p14="http://schemas.microsoft.com/office/powerpoint/2010/main" val="108289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92B7-8ABD-8B1E-51EC-19D7501D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women sitting on a couch&#10;&#10;Description automatically generated">
            <a:extLst>
              <a:ext uri="{FF2B5EF4-FFF2-40B4-BE49-F238E27FC236}">
                <a16:creationId xmlns:a16="http://schemas.microsoft.com/office/drawing/2014/main" id="{1CC16EE3-507F-E9A5-F6B3-BE8F048EC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706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718C-DC8B-DE4C-107D-7BFBE05A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women sitting on a couch&#10;&#10;Description automatically generated">
            <a:extLst>
              <a:ext uri="{FF2B5EF4-FFF2-40B4-BE49-F238E27FC236}">
                <a16:creationId xmlns:a16="http://schemas.microsoft.com/office/drawing/2014/main" id="{75B638C3-6B86-7EE5-7307-3E90C99A2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2500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8175-D684-F62A-04A8-E1920DEE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women sitting on a couch&#10;&#10;Description automatically generated">
            <a:extLst>
              <a:ext uri="{FF2B5EF4-FFF2-40B4-BE49-F238E27FC236}">
                <a16:creationId xmlns:a16="http://schemas.microsoft.com/office/drawing/2014/main" id="{7FAB7182-C517-8FB8-D48E-647E29E67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515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16E2-C292-3E9B-9484-A5B561B9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women sitting on a couch&#10;&#10;Description automatically generated">
            <a:extLst>
              <a:ext uri="{FF2B5EF4-FFF2-40B4-BE49-F238E27FC236}">
                <a16:creationId xmlns:a16="http://schemas.microsoft.com/office/drawing/2014/main" id="{979C46AB-6180-15D4-83CB-209E1D09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1922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C3DB-F511-13A8-A2F8-24168DF4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women sitting on a couch&#10;&#10;Description automatically generated">
            <a:extLst>
              <a:ext uri="{FF2B5EF4-FFF2-40B4-BE49-F238E27FC236}">
                <a16:creationId xmlns:a16="http://schemas.microsoft.com/office/drawing/2014/main" id="{1C54EB7A-F703-43C6-2176-3A1E333C2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088" y="-4367"/>
            <a:ext cx="9149823" cy="6862367"/>
          </a:xfrm>
        </p:spPr>
      </p:pic>
    </p:spTree>
    <p:extLst>
      <p:ext uri="{BB962C8B-B14F-4D97-AF65-F5344CB8AC3E}">
        <p14:creationId xmlns:p14="http://schemas.microsoft.com/office/powerpoint/2010/main" val="163912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6F403-BE85-920C-6009-01F15428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front of a cart&#10;&#10;Description automatically generated">
            <a:extLst>
              <a:ext uri="{FF2B5EF4-FFF2-40B4-BE49-F238E27FC236}">
                <a16:creationId xmlns:a16="http://schemas.microsoft.com/office/drawing/2014/main" id="{212D44A1-368B-A39C-ECEB-A35C137C6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8715" y="0"/>
            <a:ext cx="5134570" cy="6846094"/>
          </a:xfrm>
        </p:spPr>
      </p:pic>
    </p:spTree>
    <p:extLst>
      <p:ext uri="{BB962C8B-B14F-4D97-AF65-F5344CB8AC3E}">
        <p14:creationId xmlns:p14="http://schemas.microsoft.com/office/powerpoint/2010/main" val="116013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EF4F-C290-9C38-D81D-BBF0AC11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next to a person in a chair&#10;&#10;Description automatically generated">
            <a:extLst>
              <a:ext uri="{FF2B5EF4-FFF2-40B4-BE49-F238E27FC236}">
                <a16:creationId xmlns:a16="http://schemas.microsoft.com/office/drawing/2014/main" id="{7D196B25-8FD9-5925-8547-C875E8447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1571" y="0"/>
            <a:ext cx="5148858" cy="6865144"/>
          </a:xfrm>
        </p:spPr>
      </p:pic>
    </p:spTree>
    <p:extLst>
      <p:ext uri="{BB962C8B-B14F-4D97-AF65-F5344CB8AC3E}">
        <p14:creationId xmlns:p14="http://schemas.microsoft.com/office/powerpoint/2010/main" val="129057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D789-6EAA-FD3C-3E32-93403EC4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touching a person's stomach&#10;&#10;Description automatically generated">
            <a:extLst>
              <a:ext uri="{FF2B5EF4-FFF2-40B4-BE49-F238E27FC236}">
                <a16:creationId xmlns:a16="http://schemas.microsoft.com/office/drawing/2014/main" id="{C799C21A-C28D-B996-C926-F30851A34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1394" y="19050"/>
            <a:ext cx="5129212" cy="6838950"/>
          </a:xfrm>
        </p:spPr>
      </p:pic>
    </p:spTree>
    <p:extLst>
      <p:ext uri="{BB962C8B-B14F-4D97-AF65-F5344CB8AC3E}">
        <p14:creationId xmlns:p14="http://schemas.microsoft.com/office/powerpoint/2010/main" val="42969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987D-81AC-D524-3BAE-22932BA2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next to a person&#10;&#10;Description automatically generated">
            <a:extLst>
              <a:ext uri="{FF2B5EF4-FFF2-40B4-BE49-F238E27FC236}">
                <a16:creationId xmlns:a16="http://schemas.microsoft.com/office/drawing/2014/main" id="{7AA9CA3E-40E6-9D0E-3EDF-AF56C809B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613" y="9919"/>
            <a:ext cx="9130774" cy="6848081"/>
          </a:xfrm>
        </p:spPr>
      </p:pic>
    </p:spTree>
    <p:extLst>
      <p:ext uri="{BB962C8B-B14F-4D97-AF65-F5344CB8AC3E}">
        <p14:creationId xmlns:p14="http://schemas.microsoft.com/office/powerpoint/2010/main" val="314312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C9CF-F023-B72D-9F70-826253B8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getting her hair done&#10;&#10;Description automatically generated">
            <a:extLst>
              <a:ext uri="{FF2B5EF4-FFF2-40B4-BE49-F238E27FC236}">
                <a16:creationId xmlns:a16="http://schemas.microsoft.com/office/drawing/2014/main" id="{FA495C21-F3C1-A573-B434-6EF22AC1A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629" y="28972"/>
            <a:ext cx="9066741" cy="6800056"/>
          </a:xfrm>
        </p:spPr>
      </p:pic>
    </p:spTree>
    <p:extLst>
      <p:ext uri="{BB962C8B-B14F-4D97-AF65-F5344CB8AC3E}">
        <p14:creationId xmlns:p14="http://schemas.microsoft.com/office/powerpoint/2010/main" val="194788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A1A0-2C3B-6631-DA19-343FC352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cutting a person's hair&#10;&#10;Description automatically generated">
            <a:extLst>
              <a:ext uri="{FF2B5EF4-FFF2-40B4-BE49-F238E27FC236}">
                <a16:creationId xmlns:a16="http://schemas.microsoft.com/office/drawing/2014/main" id="{87B67A86-15AF-00C0-9E88-7009D135F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1" y="0"/>
            <a:ext cx="9140297" cy="6855222"/>
          </a:xfrm>
        </p:spPr>
      </p:pic>
    </p:spTree>
    <p:extLst>
      <p:ext uri="{BB962C8B-B14F-4D97-AF65-F5344CB8AC3E}">
        <p14:creationId xmlns:p14="http://schemas.microsoft.com/office/powerpoint/2010/main" val="258139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D9E7-866D-6FC1-87CC-90C411EB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women dancing on a stage&#10;&#10;Description automatically generated">
            <a:extLst>
              <a:ext uri="{FF2B5EF4-FFF2-40B4-BE49-F238E27FC236}">
                <a16:creationId xmlns:a16="http://schemas.microsoft.com/office/drawing/2014/main" id="{CA396F45-1F20-9EF1-C371-51B888B3D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1" y="0"/>
            <a:ext cx="9140297" cy="6855222"/>
          </a:xfrm>
        </p:spPr>
      </p:pic>
    </p:spTree>
    <p:extLst>
      <p:ext uri="{BB962C8B-B14F-4D97-AF65-F5344CB8AC3E}">
        <p14:creationId xmlns:p14="http://schemas.microsoft.com/office/powerpoint/2010/main" val="380278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65B7-BCB4-1494-62E3-858EF760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in a yellow sweater standing next to a person in a yellow sweater&#10;&#10;Description automatically generated">
            <a:extLst>
              <a:ext uri="{FF2B5EF4-FFF2-40B4-BE49-F238E27FC236}">
                <a16:creationId xmlns:a16="http://schemas.microsoft.com/office/drawing/2014/main" id="{8DB0D148-D4F1-461C-86BD-CCFFBF103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1" y="0"/>
            <a:ext cx="9140297" cy="6855222"/>
          </a:xfrm>
        </p:spPr>
      </p:pic>
    </p:spTree>
    <p:extLst>
      <p:ext uri="{BB962C8B-B14F-4D97-AF65-F5344CB8AC3E}">
        <p14:creationId xmlns:p14="http://schemas.microsoft.com/office/powerpoint/2010/main" val="167920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2786-F3E7-FF90-38AC-89077F02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women standing in front of a door&#10;&#10;Description automatically generated">
            <a:extLst>
              <a:ext uri="{FF2B5EF4-FFF2-40B4-BE49-F238E27FC236}">
                <a16:creationId xmlns:a16="http://schemas.microsoft.com/office/drawing/2014/main" id="{965C20C1-4125-43E5-13E5-C07DB588C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7106" y="-9526"/>
            <a:ext cx="5157788" cy="6877052"/>
          </a:xfrm>
        </p:spPr>
      </p:pic>
    </p:spTree>
    <p:extLst>
      <p:ext uri="{BB962C8B-B14F-4D97-AF65-F5344CB8AC3E}">
        <p14:creationId xmlns:p14="http://schemas.microsoft.com/office/powerpoint/2010/main" val="407881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E992C-C3D2-9D5D-B06A-5CE61306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women standing on a wooden floor&#10;&#10;Description automatically generated">
            <a:extLst>
              <a:ext uri="{FF2B5EF4-FFF2-40B4-BE49-F238E27FC236}">
                <a16:creationId xmlns:a16="http://schemas.microsoft.com/office/drawing/2014/main" id="{DA710C56-AF32-C649-F166-594855A89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1394" y="9525"/>
            <a:ext cx="5129211" cy="6838949"/>
          </a:xfrm>
        </p:spPr>
      </p:pic>
    </p:spTree>
    <p:extLst>
      <p:ext uri="{BB962C8B-B14F-4D97-AF65-F5344CB8AC3E}">
        <p14:creationId xmlns:p14="http://schemas.microsoft.com/office/powerpoint/2010/main" val="333842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5EA82-30F7-DD09-C593-474D59A3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front of a couch&#10;&#10;Description automatically generated">
            <a:extLst>
              <a:ext uri="{FF2B5EF4-FFF2-40B4-BE49-F238E27FC236}">
                <a16:creationId xmlns:a16="http://schemas.microsoft.com/office/drawing/2014/main" id="{85F8BB31-E8C0-80B5-5AF1-4784D5C4E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995" y="0"/>
            <a:ext cx="9126009" cy="6844506"/>
          </a:xfrm>
        </p:spPr>
      </p:pic>
    </p:spTree>
    <p:extLst>
      <p:ext uri="{BB962C8B-B14F-4D97-AF65-F5344CB8AC3E}">
        <p14:creationId xmlns:p14="http://schemas.microsoft.com/office/powerpoint/2010/main" val="109640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E766-6317-4F96-D235-7331456C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92DF615F-0AF5-55FA-8511-ABB5F9BBF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995" y="13494"/>
            <a:ext cx="9126009" cy="6844506"/>
          </a:xfrm>
        </p:spPr>
      </p:pic>
    </p:spTree>
    <p:extLst>
      <p:ext uri="{BB962C8B-B14F-4D97-AF65-F5344CB8AC3E}">
        <p14:creationId xmlns:p14="http://schemas.microsoft.com/office/powerpoint/2010/main" val="63744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AE34-6EA1-850F-203B-FBF20DD8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uple of women in a scene&#10;&#10;Description automatically generated">
            <a:extLst>
              <a:ext uri="{FF2B5EF4-FFF2-40B4-BE49-F238E27FC236}">
                <a16:creationId xmlns:a16="http://schemas.microsoft.com/office/drawing/2014/main" id="{30363721-7325-B9A6-3531-38BD75A41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995" y="13494"/>
            <a:ext cx="9126009" cy="6844506"/>
          </a:xfrm>
        </p:spPr>
      </p:pic>
    </p:spTree>
    <p:extLst>
      <p:ext uri="{BB962C8B-B14F-4D97-AF65-F5344CB8AC3E}">
        <p14:creationId xmlns:p14="http://schemas.microsoft.com/office/powerpoint/2010/main" val="352889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7129-1B09-E80F-633A-7959E6A3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standing in front of a door&#10;&#10;Description automatically generated">
            <a:extLst>
              <a:ext uri="{FF2B5EF4-FFF2-40B4-BE49-F238E27FC236}">
                <a16:creationId xmlns:a16="http://schemas.microsoft.com/office/drawing/2014/main" id="{687B1D0E-CF4B-CA4B-24E2-52EA354A9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139" y="24209"/>
            <a:ext cx="9111722" cy="6833791"/>
          </a:xfrm>
        </p:spPr>
      </p:pic>
    </p:spTree>
    <p:extLst>
      <p:ext uri="{BB962C8B-B14F-4D97-AF65-F5344CB8AC3E}">
        <p14:creationId xmlns:p14="http://schemas.microsoft.com/office/powerpoint/2010/main" val="101824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E385-0BB7-81AB-0C1C-CE790A97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in a dress pushing a chair&#10;&#10;Description automatically generated">
            <a:extLst>
              <a:ext uri="{FF2B5EF4-FFF2-40B4-BE49-F238E27FC236}">
                <a16:creationId xmlns:a16="http://schemas.microsoft.com/office/drawing/2014/main" id="{BE9480F8-44E2-AEA4-A733-E011970F0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5858" y="30956"/>
            <a:ext cx="5120283" cy="6827044"/>
          </a:xfrm>
        </p:spPr>
      </p:pic>
    </p:spTree>
    <p:extLst>
      <p:ext uri="{BB962C8B-B14F-4D97-AF65-F5344CB8AC3E}">
        <p14:creationId xmlns:p14="http://schemas.microsoft.com/office/powerpoint/2010/main" val="249485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6883-28FF-D986-E818-FC197487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in a skirt dancing&#10;&#10;Description automatically generated">
            <a:extLst>
              <a:ext uri="{FF2B5EF4-FFF2-40B4-BE49-F238E27FC236}">
                <a16:creationId xmlns:a16="http://schemas.microsoft.com/office/drawing/2014/main" id="{15A8A3F1-2C47-9741-F8B1-1DCE94B65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1" y="2778"/>
            <a:ext cx="9140297" cy="6855222"/>
          </a:xfrm>
        </p:spPr>
      </p:pic>
    </p:spTree>
    <p:extLst>
      <p:ext uri="{BB962C8B-B14F-4D97-AF65-F5344CB8AC3E}">
        <p14:creationId xmlns:p14="http://schemas.microsoft.com/office/powerpoint/2010/main" val="6601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C6DE8-D2E6-5AA5-6536-4926557E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combing a person's hair&#10;&#10;Description automatically generated">
            <a:extLst>
              <a:ext uri="{FF2B5EF4-FFF2-40B4-BE49-F238E27FC236}">
                <a16:creationId xmlns:a16="http://schemas.microsoft.com/office/drawing/2014/main" id="{8F1CCDCE-3639-F3FA-085A-A02039632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1571" y="-7144"/>
            <a:ext cx="5148858" cy="6865144"/>
          </a:xfrm>
        </p:spPr>
      </p:pic>
    </p:spTree>
    <p:extLst>
      <p:ext uri="{BB962C8B-B14F-4D97-AF65-F5344CB8AC3E}">
        <p14:creationId xmlns:p14="http://schemas.microsoft.com/office/powerpoint/2010/main" val="62568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B688-BF5B-D16F-8119-BB32B8B4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itting in a chair with a person in her hair&#10;&#10;Description automatically generated">
            <a:extLst>
              <a:ext uri="{FF2B5EF4-FFF2-40B4-BE49-F238E27FC236}">
                <a16:creationId xmlns:a16="http://schemas.microsoft.com/office/drawing/2014/main" id="{0E9DC97A-5C31-1426-414F-5729D5532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100" y="-11906"/>
            <a:ext cx="5129213" cy="6838952"/>
          </a:xfrm>
        </p:spPr>
      </p:pic>
    </p:spTree>
    <p:extLst>
      <p:ext uri="{BB962C8B-B14F-4D97-AF65-F5344CB8AC3E}">
        <p14:creationId xmlns:p14="http://schemas.microsoft.com/office/powerpoint/2010/main" val="177049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8772</TotalTime>
  <Words>10</Words>
  <Application>Microsoft Macintosh PowerPoint</Application>
  <PresentationFormat>Widescreen</PresentationFormat>
  <Paragraphs>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Tenth TFAC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Steel Magnolias</dc:title>
  <dc:creator>Matthew Ashpaugh</dc:creator>
  <cp:lastModifiedBy>Matthew Ashpaugh</cp:lastModifiedBy>
  <cp:revision>3</cp:revision>
  <dcterms:created xsi:type="dcterms:W3CDTF">2024-02-13T17:54:32Z</dcterms:created>
  <dcterms:modified xsi:type="dcterms:W3CDTF">2024-02-19T20:07:28Z</dcterms:modified>
</cp:coreProperties>
</file>